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7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6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1BF69-C5B7-441E-838D-784FE9033B70}" type="datetimeFigureOut">
              <a:rPr lang="zh-TW" altLang="en-US" smtClean="0"/>
              <a:t>2013/6/12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5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537632"/>
            <a:ext cx="9601196" cy="1303867"/>
          </a:xfrm>
        </p:spPr>
        <p:txBody>
          <a:bodyPr/>
          <a:lstStyle/>
          <a:p>
            <a:r>
              <a:rPr lang="en-US" altLang="zh-TW" dirty="0" smtClean="0"/>
              <a:t>Step2-</a:t>
            </a:r>
            <a:r>
              <a:rPr lang="zh-TW" altLang="en-US" dirty="0" smtClean="0"/>
              <a:t>擒賊先擒王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1502832"/>
            <a:ext cx="10020299" cy="38057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將主要概念抽取出來，並寫在紙上或用顯眼的顏色標計出來。所謂的主要概念，就是理解這一單元時，一定會知道的概念。如：透過</a:t>
            </a:r>
            <a:r>
              <a:rPr lang="en-US" altLang="zh-TW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的文章，我們即可歸納出以下的概念</a:t>
            </a:r>
            <a:r>
              <a:rPr lang="en-US" altLang="zh-TW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或關鍵字</a:t>
            </a:r>
            <a:r>
              <a:rPr lang="en-US" altLang="zh-TW" sz="7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7400" dirty="0" smtClean="0"/>
              <a:t>全球</a:t>
            </a:r>
            <a:r>
              <a:rPr lang="zh-TW" altLang="en-US" sz="7400" dirty="0"/>
              <a:t>暖化</a:t>
            </a:r>
          </a:p>
          <a:p>
            <a:r>
              <a:rPr lang="zh-TW" altLang="en-US" sz="7400" dirty="0" smtClean="0"/>
              <a:t>科學</a:t>
            </a:r>
            <a:r>
              <a:rPr lang="zh-TW" altLang="en-US" sz="7400" dirty="0"/>
              <a:t>證據</a:t>
            </a:r>
          </a:p>
          <a:p>
            <a:r>
              <a:rPr lang="zh-TW" altLang="en-US" sz="7400" dirty="0" smtClean="0"/>
              <a:t>可能</a:t>
            </a:r>
            <a:r>
              <a:rPr lang="zh-TW" altLang="en-US" sz="7400" dirty="0"/>
              <a:t>成因</a:t>
            </a:r>
          </a:p>
          <a:p>
            <a:r>
              <a:rPr lang="en-US" altLang="zh-TW" sz="7400" dirty="0" smtClean="0"/>
              <a:t>(</a:t>
            </a:r>
            <a:r>
              <a:rPr lang="en-US" altLang="zh-TW" sz="7400" dirty="0"/>
              <a:t>IPCC)3</a:t>
            </a:r>
            <a:r>
              <a:rPr lang="zh-TW" altLang="en-US" sz="7400" dirty="0"/>
              <a:t>個工作小組</a:t>
            </a:r>
          </a:p>
          <a:p>
            <a:r>
              <a:rPr lang="en-US" altLang="zh-TW" sz="7400" dirty="0"/>
              <a:t>1990</a:t>
            </a:r>
            <a:r>
              <a:rPr lang="zh-TW" altLang="en-US" sz="7400" dirty="0"/>
              <a:t>、</a:t>
            </a:r>
            <a:r>
              <a:rPr lang="en-US" altLang="zh-TW" sz="7400" dirty="0"/>
              <a:t>1996</a:t>
            </a:r>
            <a:r>
              <a:rPr lang="zh-TW" altLang="en-US" sz="7400" dirty="0"/>
              <a:t>、</a:t>
            </a:r>
            <a:r>
              <a:rPr lang="en-US" altLang="zh-TW" sz="7400" dirty="0"/>
              <a:t>2001</a:t>
            </a:r>
            <a:r>
              <a:rPr lang="zh-TW" altLang="en-US" sz="7400" dirty="0"/>
              <a:t>、</a:t>
            </a:r>
            <a:r>
              <a:rPr lang="en-US" altLang="zh-TW" sz="7400" dirty="0"/>
              <a:t>2007</a:t>
            </a:r>
          </a:p>
          <a:p>
            <a:r>
              <a:rPr lang="zh-TW" altLang="en-US" sz="7400" dirty="0"/>
              <a:t>四次評估報告</a:t>
            </a:r>
          </a:p>
          <a:p>
            <a:r>
              <a:rPr lang="zh-TW" altLang="en-US" sz="7400" dirty="0"/>
              <a:t>氣候敏感度指標</a:t>
            </a:r>
          </a:p>
          <a:p>
            <a:r>
              <a:rPr lang="zh-TW" altLang="en-US" sz="7400" dirty="0"/>
              <a:t>氣象儀器</a:t>
            </a:r>
          </a:p>
          <a:p>
            <a:r>
              <a:rPr lang="zh-TW" altLang="en-US" sz="7400" dirty="0"/>
              <a:t>意見分歧與不確定性</a:t>
            </a:r>
          </a:p>
          <a:p>
            <a:r>
              <a:rPr lang="zh-TW" altLang="en-US" sz="7400" dirty="0"/>
              <a:t>溫室效應加劇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775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91</Words>
  <Application>Microsoft Office PowerPoint</Application>
  <PresentationFormat>寬螢幕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Step2-擒賊先擒王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繪製概念圖的六個步驟</dc:title>
  <dc:creator>frank</dc:creator>
  <cp:lastModifiedBy>frank</cp:lastModifiedBy>
  <cp:revision>12</cp:revision>
  <dcterms:created xsi:type="dcterms:W3CDTF">2013-06-10T12:45:00Z</dcterms:created>
  <dcterms:modified xsi:type="dcterms:W3CDTF">2013-06-12T15:43:05Z</dcterms:modified>
</cp:coreProperties>
</file>